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470C151-B22E-443C-9C45-0A3A94A0BC13}" type="datetime">
              <a:rPr b="0" lang="hu-H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2017. 3. 29.</a:t>
            </a:fld>
            <a:endParaRPr b="0" lang="hu-H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hu-H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D7E840-CAAE-489E-AF4D-FB30AB962AB3}" type="slidenum">
              <a:rPr b="0" lang="hu-H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hu-H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hu-H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hu-H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ép 1" descr=""/>
          <p:cNvPicPr/>
          <p:nvPr/>
        </p:nvPicPr>
        <p:blipFill>
          <a:blip r:embed="rId1"/>
          <a:stretch/>
        </p:blipFill>
        <p:spPr>
          <a:xfrm>
            <a:off x="-895320" y="-1009800"/>
            <a:ext cx="14229000" cy="78674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2845440" y="5421600"/>
            <a:ext cx="57391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9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askerville Old Face"/>
              </a:rPr>
              <a:t>PODCAST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dc3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Kép 1" descr=""/>
          <p:cNvPicPr/>
          <p:nvPr/>
        </p:nvPicPr>
        <p:blipFill>
          <a:blip r:embed="rId1"/>
          <a:stretch/>
        </p:blipFill>
        <p:spPr>
          <a:xfrm>
            <a:off x="353520" y="2673000"/>
            <a:ext cx="11000160" cy="149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03520" y="3905280"/>
            <a:ext cx="8399880" cy="240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Induláskor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alap imák lesznek fenn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(Miatyánk, Üdvözlégy, Rózsafűzérek, Irgalmasság órája, Kiáltás)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Később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tematikus imák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(pl.ünnepi imák, betegség, hálaadás)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90440" y="5904000"/>
            <a:ext cx="116773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Szívesen látunk még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bármilyen szép </a:t>
            </a: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imát írott vagy hanganyag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formában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Kép 4" descr=""/>
          <p:cNvPicPr/>
          <p:nvPr/>
        </p:nvPicPr>
        <p:blipFill>
          <a:blip r:embed="rId1"/>
          <a:stretch/>
        </p:blipFill>
        <p:spPr>
          <a:xfrm>
            <a:off x="5576760" y="380880"/>
            <a:ext cx="6095520" cy="333324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510120" y="380880"/>
            <a:ext cx="5066280" cy="3333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IMÁK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Kép 2" descr=""/>
          <p:cNvPicPr/>
          <p:nvPr/>
        </p:nvPicPr>
        <p:blipFill>
          <a:blip r:embed="rId1"/>
          <a:stretch/>
        </p:blipFill>
        <p:spPr>
          <a:xfrm>
            <a:off x="4286160" y="380880"/>
            <a:ext cx="7619760" cy="33332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10120" y="380880"/>
            <a:ext cx="5066280" cy="3333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VERSEK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36640" y="4082400"/>
            <a:ext cx="530568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Induláskor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népszerűbb versek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Később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tematikus versek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54520" y="5702040"/>
            <a:ext cx="110988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Szívesen látunk még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bármilyen szép </a:t>
            </a: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verset írott vagy hanganyag formában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dc3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Kép 1" descr=""/>
          <p:cNvPicPr/>
          <p:nvPr/>
        </p:nvPicPr>
        <p:blipFill>
          <a:blip r:embed="rId1"/>
          <a:stretch/>
        </p:blipFill>
        <p:spPr>
          <a:xfrm>
            <a:off x="404640" y="2401920"/>
            <a:ext cx="11520000" cy="165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Kép 1" descr=""/>
          <p:cNvPicPr/>
          <p:nvPr/>
        </p:nvPicPr>
        <p:blipFill>
          <a:blip r:embed="rId1"/>
          <a:stretch/>
        </p:blipFill>
        <p:spPr>
          <a:xfrm>
            <a:off x="0" y="267840"/>
            <a:ext cx="7492320" cy="3305520"/>
          </a:xfrm>
          <a:prstGeom prst="rect">
            <a:avLst/>
          </a:prstGeom>
          <a:ln>
            <a:noFill/>
          </a:ln>
        </p:spPr>
      </p:pic>
      <p:pic>
        <p:nvPicPr>
          <p:cNvPr id="88" name="Kép 2" descr=""/>
          <p:cNvPicPr/>
          <p:nvPr/>
        </p:nvPicPr>
        <p:blipFill>
          <a:blip r:embed="rId2"/>
          <a:stretch/>
        </p:blipFill>
        <p:spPr>
          <a:xfrm>
            <a:off x="-9000" y="3573720"/>
            <a:ext cx="7501320" cy="328392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7810560" y="403200"/>
            <a:ext cx="3790440" cy="23205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ÉLETVEZETÉS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866720" y="3219840"/>
            <a:ext cx="3838680" cy="28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kulcsszavak szerint csoportosított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hanganyagok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0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Szívesen látunk még: </a:t>
            </a: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bármilyen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életvezetéssel kapcsolatos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hanganyagot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5-20 perc terjedelemben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7854480" y="5448240"/>
            <a:ext cx="40514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Lehet sorozat is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cél, hogy a </a:t>
            </a:r>
            <a:r>
              <a:rPr b="1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rádióban el nem hangzott tartalmak is szülessenek erre a felületre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dd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Kép 1" descr=""/>
          <p:cNvPicPr/>
          <p:nvPr/>
        </p:nvPicPr>
        <p:blipFill>
          <a:blip r:embed="rId1"/>
          <a:stretch/>
        </p:blipFill>
        <p:spPr>
          <a:xfrm>
            <a:off x="428760" y="2476440"/>
            <a:ext cx="11481840" cy="177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781360" y="266760"/>
            <a:ext cx="5886000" cy="23047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TANÍTÓK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781360" y="2571840"/>
            <a:ext cx="3009600" cy="18475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5791320" y="2571840"/>
            <a:ext cx="2876040" cy="18475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2781360" y="4419720"/>
            <a:ext cx="3009600" cy="18475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97" name="CustomShape 5"/>
          <p:cNvSpPr/>
          <p:nvPr/>
        </p:nvSpPr>
        <p:spPr>
          <a:xfrm>
            <a:off x="5791320" y="4419720"/>
            <a:ext cx="3009600" cy="18475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98" name="CustomShape 6"/>
          <p:cNvSpPr/>
          <p:nvPr/>
        </p:nvSpPr>
        <p:spPr>
          <a:xfrm>
            <a:off x="8667720" y="2571840"/>
            <a:ext cx="971280" cy="3695400"/>
          </a:xfrm>
          <a:prstGeom prst="rightBracket">
            <a:avLst>
              <a:gd name="adj" fmla="val 8333"/>
            </a:avLst>
          </a:prstGeom>
          <a:noFill/>
          <a:ln w="127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7"/>
          <p:cNvSpPr/>
          <p:nvPr/>
        </p:nvSpPr>
        <p:spPr>
          <a:xfrm>
            <a:off x="9782640" y="3801960"/>
            <a:ext cx="2249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TANÍTÁSOK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85840" y="228600"/>
            <a:ext cx="2800080" cy="1999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TANÍTÓK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Kép 2" descr=""/>
          <p:cNvPicPr/>
          <p:nvPr/>
        </p:nvPicPr>
        <p:blipFill>
          <a:blip r:embed="rId1"/>
          <a:stretch/>
        </p:blipFill>
        <p:spPr>
          <a:xfrm>
            <a:off x="5729400" y="228600"/>
            <a:ext cx="6116400" cy="2666520"/>
          </a:xfrm>
          <a:prstGeom prst="rect">
            <a:avLst/>
          </a:prstGeom>
          <a:ln>
            <a:noFill/>
          </a:ln>
        </p:spPr>
      </p:pic>
      <p:pic>
        <p:nvPicPr>
          <p:cNvPr id="102" name="Kép 3" descr=""/>
          <p:cNvPicPr/>
          <p:nvPr/>
        </p:nvPicPr>
        <p:blipFill>
          <a:blip r:embed="rId2"/>
          <a:stretch/>
        </p:blipFill>
        <p:spPr>
          <a:xfrm>
            <a:off x="5729400" y="2828160"/>
            <a:ext cx="6116400" cy="2684880"/>
          </a:xfrm>
          <a:prstGeom prst="rect">
            <a:avLst/>
          </a:prstGeom>
          <a:ln>
            <a:noFill/>
          </a:ln>
        </p:spPr>
      </p:pic>
      <p:pic>
        <p:nvPicPr>
          <p:cNvPr id="103" name="Kép 4" descr=""/>
          <p:cNvPicPr/>
          <p:nvPr/>
        </p:nvPicPr>
        <p:blipFill>
          <a:blip r:embed="rId3"/>
          <a:stretch/>
        </p:blipFill>
        <p:spPr>
          <a:xfrm>
            <a:off x="5729400" y="5495400"/>
            <a:ext cx="6116400" cy="13442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295200" y="2390040"/>
            <a:ext cx="2961000" cy="28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Ferenc Pápa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Tibor atya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Erdő Péter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Szent II.János Pál pápa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Székely János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Böjte Csaba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Gaál Jenő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Papság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Szerzetesek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175680" y="5513400"/>
            <a:ext cx="5054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Szívesen látunk</a:t>
            </a: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bármilyen anyagot,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ami az itt látható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tanítókhoz kapcsolódik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5840" y="228600"/>
            <a:ext cx="3638160" cy="2285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TANÍTÁSOK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12120" y="2666880"/>
            <a:ext cx="4491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Tanítók anyagai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kulcsszavanként csoportosítva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Kép 4" descr=""/>
          <p:cNvPicPr/>
          <p:nvPr/>
        </p:nvPicPr>
        <p:blipFill>
          <a:blip r:embed="rId1"/>
          <a:stretch/>
        </p:blipFill>
        <p:spPr>
          <a:xfrm>
            <a:off x="4976640" y="228600"/>
            <a:ext cx="6795720" cy="2949480"/>
          </a:xfrm>
          <a:prstGeom prst="rect">
            <a:avLst/>
          </a:prstGeom>
          <a:ln>
            <a:noFill/>
          </a:ln>
        </p:spPr>
      </p:pic>
      <p:pic>
        <p:nvPicPr>
          <p:cNvPr id="109" name="Kép 5" descr=""/>
          <p:cNvPicPr/>
          <p:nvPr/>
        </p:nvPicPr>
        <p:blipFill>
          <a:blip r:embed="rId2"/>
          <a:stretch/>
        </p:blipFill>
        <p:spPr>
          <a:xfrm>
            <a:off x="4976640" y="3178440"/>
            <a:ext cx="6734520" cy="297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dc3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Kép 1" descr=""/>
          <p:cNvPicPr/>
          <p:nvPr/>
        </p:nvPicPr>
        <p:blipFill>
          <a:blip r:embed="rId1"/>
          <a:stretch/>
        </p:blipFill>
        <p:spPr>
          <a:xfrm>
            <a:off x="514440" y="2362320"/>
            <a:ext cx="11108880" cy="162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234360" y="2803680"/>
            <a:ext cx="3695400" cy="40539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 rot="2081400">
            <a:off x="5095080" y="1347840"/>
            <a:ext cx="5088600" cy="4566240"/>
          </a:xfrm>
          <a:prstGeom prst="cloudCallout">
            <a:avLst>
              <a:gd name="adj1" fmla="val -42119"/>
              <a:gd name="adj2" fmla="val 6927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43" name="Kép 4" descr=""/>
          <p:cNvPicPr/>
          <p:nvPr/>
        </p:nvPicPr>
        <p:blipFill>
          <a:blip r:embed="rId2"/>
          <a:stretch/>
        </p:blipFill>
        <p:spPr>
          <a:xfrm rot="1263000">
            <a:off x="6149160" y="1731960"/>
            <a:ext cx="2790360" cy="270468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438120" y="305640"/>
            <a:ext cx="54669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Mi a</a:t>
            </a:r>
            <a:r>
              <a:rPr b="0" lang="hu-HU" sz="6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hu-HU" sz="6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podcast</a:t>
            </a:r>
            <a:r>
              <a:rPr b="1" lang="hu-H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?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00280" y="343080"/>
            <a:ext cx="4667040" cy="27046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7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IMÁK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Kép 1" descr=""/>
          <p:cNvPicPr/>
          <p:nvPr/>
        </p:nvPicPr>
        <p:blipFill>
          <a:blip r:embed="rId1"/>
          <a:stretch/>
        </p:blipFill>
        <p:spPr>
          <a:xfrm>
            <a:off x="5315040" y="380880"/>
            <a:ext cx="6095520" cy="266652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839160" y="3467160"/>
            <a:ext cx="736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Gyerekeknek szóló, gyerekek által elmondott imák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721440" y="4409280"/>
            <a:ext cx="1047744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hu-HU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Szívesen látunk: 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bármilyen </a:t>
            </a: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gyerekeknek szóló imát 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hanganyag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vagy írott formában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76280" y="380880"/>
            <a:ext cx="5105160" cy="26665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MESÉK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Kép 1" descr=""/>
          <p:cNvPicPr/>
          <p:nvPr/>
        </p:nvPicPr>
        <p:blipFill>
          <a:blip r:embed="rId1"/>
          <a:stretch/>
        </p:blipFill>
        <p:spPr>
          <a:xfrm>
            <a:off x="5429160" y="380880"/>
            <a:ext cx="6095520" cy="266652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508680" y="3562200"/>
            <a:ext cx="6342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Gyerekeknek szóló, tanulságos mesék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409680" y="4470840"/>
            <a:ext cx="100389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Szívesen látunk: 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sok-sok mesét, ami beleillik a Mária Rádió által képviselt értékrendbe. Írott vagy hanganyag formában.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19040" y="666720"/>
            <a:ext cx="4026600" cy="2366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GYEREKEKNEK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72600" y="4591080"/>
            <a:ext cx="9480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Később szeretnénk </a:t>
            </a:r>
            <a:r>
              <a:rPr b="1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bővíteni a gyerekműsorok palettáját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75200" y="5613840"/>
            <a:ext cx="11103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hu-HU" sz="32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Ehhez is szívesen várunk </a:t>
            </a: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ötleteket, műsorokat, akár kész hanganyagokat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Kép 4" descr=""/>
          <p:cNvPicPr/>
          <p:nvPr/>
        </p:nvPicPr>
        <p:blipFill>
          <a:blip r:embed="rId1"/>
          <a:stretch/>
        </p:blipFill>
        <p:spPr>
          <a:xfrm>
            <a:off x="5505480" y="1687320"/>
            <a:ext cx="2666520" cy="2666520"/>
          </a:xfrm>
          <a:prstGeom prst="rect">
            <a:avLst/>
          </a:prstGeom>
          <a:ln>
            <a:noFill/>
          </a:ln>
        </p:spPr>
      </p:pic>
      <p:pic>
        <p:nvPicPr>
          <p:cNvPr id="123" name="Kép 5" descr=""/>
          <p:cNvPicPr/>
          <p:nvPr/>
        </p:nvPicPr>
        <p:blipFill>
          <a:blip r:embed="rId2"/>
          <a:stretch/>
        </p:blipFill>
        <p:spPr>
          <a:xfrm>
            <a:off x="8172360" y="1699920"/>
            <a:ext cx="2666520" cy="266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Kép 3" descr=""/>
          <p:cNvPicPr/>
          <p:nvPr/>
        </p:nvPicPr>
        <p:blipFill>
          <a:blip r:embed="rId1"/>
          <a:stretch/>
        </p:blipFill>
        <p:spPr>
          <a:xfrm>
            <a:off x="-190512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7431120" y="1028880"/>
            <a:ext cx="4512960" cy="47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Célunk továbbá a </a:t>
            </a:r>
            <a:r>
              <a:rPr b="1" lang="hu-HU" sz="28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közös alkotás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hallgatókkal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Olyan tartalmak létrehozása,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melyekben a hallgatók segédkeznek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ötletekkel vagy akár konkrét megvalósítással, ezzel is </a:t>
            </a:r>
            <a:r>
              <a:rPr b="1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támogatva egymást, mint egy nagy család.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"/>
          <p:cNvPicPr/>
          <p:nvPr/>
        </p:nvPicPr>
        <p:blipFill>
          <a:blip r:embed="rId1"/>
          <a:stretch/>
        </p:blipFill>
        <p:spPr>
          <a:xfrm>
            <a:off x="0" y="2781360"/>
            <a:ext cx="3648240" cy="407628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4286160" y="380880"/>
            <a:ext cx="6933960" cy="6038640"/>
          </a:xfrm>
          <a:prstGeom prst="wedgeEllipseCallout">
            <a:avLst>
              <a:gd name="adj1" fmla="val -62470"/>
              <a:gd name="adj2" fmla="val 3795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Egy olyan technológia melynek segítségével </a:t>
            </a:r>
            <a:r>
              <a:rPr b="1" lang="hu-HU" sz="2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hang- és videó fájlokat lehet közzétenni az interneten</a:t>
            </a:r>
            <a:r>
              <a:rPr b="0" lang="hu-HU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Továbbá lehetővé teszi azt is, hogy az érdeklődők </a:t>
            </a:r>
            <a:r>
              <a:rPr b="1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feliratkozhassanak </a:t>
            </a: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az adott epizódokat tartalmazó csatornákra.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234360" y="2803680"/>
            <a:ext cx="3695400" cy="40539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 rot="2081400">
            <a:off x="5095080" y="1347840"/>
            <a:ext cx="5088600" cy="4566240"/>
          </a:xfrm>
          <a:prstGeom prst="cloudCallout">
            <a:avLst>
              <a:gd name="adj1" fmla="val -42119"/>
              <a:gd name="adj2" fmla="val 6927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49" name="Kép 4" descr=""/>
          <p:cNvPicPr/>
          <p:nvPr/>
        </p:nvPicPr>
        <p:blipFill>
          <a:blip r:embed="rId2"/>
          <a:stretch/>
        </p:blipFill>
        <p:spPr>
          <a:xfrm rot="1440000">
            <a:off x="6244560" y="2278440"/>
            <a:ext cx="2790360" cy="270468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438120" y="305640"/>
            <a:ext cx="54669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Honnan elérhető</a:t>
            </a:r>
            <a:r>
              <a:rPr b="1" lang="hu-H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?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1" descr=""/>
          <p:cNvPicPr/>
          <p:nvPr/>
        </p:nvPicPr>
        <p:blipFill>
          <a:blip r:embed="rId1"/>
          <a:stretch/>
        </p:blipFill>
        <p:spPr>
          <a:xfrm>
            <a:off x="3962520" y="2938680"/>
            <a:ext cx="3809520" cy="3809520"/>
          </a:xfrm>
          <a:prstGeom prst="rect">
            <a:avLst/>
          </a:prstGeom>
          <a:ln>
            <a:noFill/>
          </a:ln>
        </p:spPr>
      </p:pic>
      <p:pic>
        <p:nvPicPr>
          <p:cNvPr id="52" name="Kép 2" descr=""/>
          <p:cNvPicPr/>
          <p:nvPr/>
        </p:nvPicPr>
        <p:blipFill>
          <a:blip r:embed="rId2"/>
          <a:stretch/>
        </p:blipFill>
        <p:spPr>
          <a:xfrm>
            <a:off x="7162920" y="488160"/>
            <a:ext cx="4247640" cy="4354920"/>
          </a:xfrm>
          <a:prstGeom prst="rect">
            <a:avLst/>
          </a:prstGeom>
          <a:ln>
            <a:noFill/>
          </a:ln>
        </p:spPr>
      </p:pic>
      <p:pic>
        <p:nvPicPr>
          <p:cNvPr id="53" name="Picture 4" descr=""/>
          <p:cNvPicPr/>
          <p:nvPr/>
        </p:nvPicPr>
        <p:blipFill>
          <a:blip r:embed="rId3"/>
          <a:stretch/>
        </p:blipFill>
        <p:spPr>
          <a:xfrm>
            <a:off x="460440" y="488160"/>
            <a:ext cx="3501720" cy="387648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8244720" y="5088240"/>
            <a:ext cx="3305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40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okostelefonról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339480" y="4818600"/>
            <a:ext cx="3154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40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számítógépen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40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keresztül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234360" y="2803680"/>
            <a:ext cx="3695400" cy="40539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 rot="2081400">
            <a:off x="5095080" y="1347840"/>
            <a:ext cx="5088600" cy="4566240"/>
          </a:xfrm>
          <a:prstGeom prst="cloudCallout">
            <a:avLst>
              <a:gd name="adj1" fmla="val -42119"/>
              <a:gd name="adj2" fmla="val 6927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58" name="Kép 4" descr=""/>
          <p:cNvPicPr/>
          <p:nvPr/>
        </p:nvPicPr>
        <p:blipFill>
          <a:blip r:embed="rId2"/>
          <a:stretch/>
        </p:blipFill>
        <p:spPr>
          <a:xfrm rot="1440000">
            <a:off x="6244560" y="2278440"/>
            <a:ext cx="2790360" cy="2704680"/>
          </a:xfrm>
          <a:prstGeom prst="rect">
            <a:avLst/>
          </a:prstGeom>
          <a:ln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438120" y="305640"/>
            <a:ext cx="54669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Miért jó</a:t>
            </a:r>
            <a:r>
              <a:rPr b="1" lang="hu-H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?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4887360" y="2180880"/>
            <a:ext cx="2637000" cy="263700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007720" y="5699520"/>
            <a:ext cx="3430080" cy="577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könnyen kezelhető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8081640" y="3361680"/>
            <a:ext cx="4085640" cy="15526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letölthető anyagok!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(nem helyhez között a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hallgatásuk)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2821680" y="346680"/>
            <a:ext cx="4192200" cy="10652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folyamatosan bővíthető,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fejleszthető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8062920" y="1047600"/>
            <a:ext cx="2395080" cy="577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rugalmas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529560" y="2180880"/>
            <a:ext cx="3797640" cy="10652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alkalmazkodik 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hallgatók igényeihez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6"/>
          <p:cNvSpPr/>
          <p:nvPr/>
        </p:nvSpPr>
        <p:spPr>
          <a:xfrm>
            <a:off x="7397640" y="5699520"/>
            <a:ext cx="2525040" cy="57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fiatalos felület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7"/>
          <p:cNvSpPr/>
          <p:nvPr/>
        </p:nvSpPr>
        <p:spPr>
          <a:xfrm>
            <a:off x="229680" y="4217400"/>
            <a:ext cx="4664520" cy="57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személyre szabott ajánlók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234360" y="2803680"/>
            <a:ext cx="3695400" cy="405396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 rot="2081400">
            <a:off x="5095080" y="1347840"/>
            <a:ext cx="5088600" cy="4566240"/>
          </a:xfrm>
          <a:prstGeom prst="cloudCallout">
            <a:avLst>
              <a:gd name="adj1" fmla="val -42119"/>
              <a:gd name="adj2" fmla="val 6927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70" name="Kép 4" descr=""/>
          <p:cNvPicPr/>
          <p:nvPr/>
        </p:nvPicPr>
        <p:blipFill>
          <a:blip r:embed="rId2"/>
          <a:stretch/>
        </p:blipFill>
        <p:spPr>
          <a:xfrm rot="1440000">
            <a:off x="6244560" y="2278440"/>
            <a:ext cx="2790360" cy="270468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438120" y="305640"/>
            <a:ext cx="54669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Hogyan fog felépülni az oldal</a:t>
            </a:r>
            <a:r>
              <a:rPr b="1" lang="hu-H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?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3512160" y="2857680"/>
            <a:ext cx="52621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hu-H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hu-H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fő </a:t>
            </a:r>
            <a:r>
              <a:rPr b="1" lang="hu-H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menü</a:t>
            </a:r>
            <a:r>
              <a:rPr b="0" lang="hu-H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14440" y="304920"/>
            <a:ext cx="4000320" cy="22474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IMÁK,VERSEK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7429680" y="247680"/>
            <a:ext cx="4019040" cy="23047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TANÍTÁSOK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723960" y="4270320"/>
            <a:ext cx="3790440" cy="23205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ÉLETVEZETÉS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7562880" y="4270320"/>
            <a:ext cx="3885840" cy="233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GYEREKEKNEK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Application>LibreOffice/5.2.0.4$Windows_X86_64 LibreOffice_project/066b007f5ebcc236395c7d282ba488bca6720265</Application>
  <Words>315</Words>
  <Paragraphs>84</Paragraphs>
  <Company>MRKE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2016-09-26T12:55:37Z</dcterms:created>
  <dc:creator>MR</dc:creator>
  <dc:description/>
  <dc:language>hu-HU</dc:language>
  <cp:lastModifiedBy/>
  <dcterms:modified xsi:type="dcterms:W3CDTF">2017-03-29T10:02:19Z</dcterms:modified>
  <cp:revision>12</cp:revision>
  <dc:subject/>
  <dc:title>PowerPoint 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MRKE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Szélesvásznú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